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8" r:id="rId7"/>
    <p:sldId id="265" r:id="rId8"/>
  </p:sldIdLst>
  <p:sldSz cx="9144000" cy="5143500" type="screen16x9"/>
  <p:notesSz cx="6858000" cy="9144000"/>
  <p:embeddedFontLst>
    <p:embeddedFont>
      <p:font typeface="Roboto" panose="020B0604020202020204" charset="0"/>
      <p:regular r:id="rId10"/>
      <p:bold r:id="rId11"/>
      <p:italic r:id="rId12"/>
      <p:boldItalic r:id="rId13"/>
    </p:embeddedFont>
    <p:embeddedFont>
      <p:font typeface="Myanmar Text" panose="020B0502040204020203" pitchFamily="3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42F7A2-46FC-4F53-8029-3BECE6471C87}">
  <a:tblStyle styleId="{6242F7A2-46FC-4F53-8029-3BECE6471C8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29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9090756a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9090756a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9090756a_1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9090756a_1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5b09a965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5b09a965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UNI-CHAIN</a:t>
            </a:r>
            <a:endParaRPr sz="6000"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A decentralised disaster management solution</a:t>
            </a:r>
            <a:endParaRPr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/>
              <a:t>People who donate money does not know if their money was utilised properly.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/>
              <a:t>The different relief camps does not have a proper way of communication to make sure that resources are not in excess.</a:t>
            </a:r>
            <a:endParaRPr sz="1800" dirty="0"/>
          </a:p>
        </p:txBody>
      </p:sp>
      <p:cxnSp>
        <p:nvCxnSpPr>
          <p:cNvPr id="80" name="Google Shape;80;p14"/>
          <p:cNvCxnSpPr/>
          <p:nvPr/>
        </p:nvCxnSpPr>
        <p:spPr>
          <a:xfrm rot="10800000">
            <a:off x="100" y="4552050"/>
            <a:ext cx="916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 descr="Closeup from the side of a hand pushing a knob on an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The solution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A decentralised platform for donating money which is free and visible to all. It can make collection and distribution of money easier. </a:t>
            </a:r>
            <a:endParaRPr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4294967295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TEAM  </a:t>
            </a:r>
            <a:endParaRPr dirty="0"/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1600" i="1" dirty="0"/>
          </a:p>
        </p:txBody>
      </p:sp>
      <p:sp>
        <p:nvSpPr>
          <p:cNvPr id="99" name="Google Shape;99;p16"/>
          <p:cNvSpPr txBox="1">
            <a:spLocks noGrp="1"/>
          </p:cNvSpPr>
          <p:nvPr>
            <p:ph type="title" idx="4294967295"/>
          </p:nvPr>
        </p:nvSpPr>
        <p:spPr>
          <a:xfrm>
            <a:off x="1831600" y="3351306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Aswinraj K</a:t>
            </a:r>
            <a:endParaRPr sz="1600" dirty="0">
              <a:solidFill>
                <a:schemeClr val="dk1"/>
              </a:solidFill>
            </a:endParaRPr>
          </a:p>
        </p:txBody>
      </p:sp>
      <p:sp>
        <p:nvSpPr>
          <p:cNvPr id="101" name="Google Shape;101;p16"/>
          <p:cNvSpPr txBox="1">
            <a:spLocks noGrp="1"/>
          </p:cNvSpPr>
          <p:nvPr>
            <p:ph type="body" idx="4294967295"/>
          </p:nvPr>
        </p:nvSpPr>
        <p:spPr>
          <a:xfrm>
            <a:off x="1782270" y="3989700"/>
            <a:ext cx="20223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200" dirty="0">
                <a:solidFill>
                  <a:schemeClr val="dk2"/>
                </a:solidFill>
              </a:rPr>
              <a:t>2</a:t>
            </a:r>
            <a:r>
              <a:rPr lang="en-IN" sz="1200" baseline="30000" dirty="0">
                <a:solidFill>
                  <a:schemeClr val="dk2"/>
                </a:solidFill>
              </a:rPr>
              <a:t>nd</a:t>
            </a:r>
            <a:r>
              <a:rPr lang="en-IN" sz="1200" dirty="0">
                <a:solidFill>
                  <a:schemeClr val="dk2"/>
                </a:solidFill>
              </a:rPr>
              <a:t> Year, ECE,                   Mar Athanasius College of Engineering                      </a:t>
            </a:r>
            <a:r>
              <a:rPr lang="en-IN" sz="1200" u="sng" dirty="0">
                <a:solidFill>
                  <a:schemeClr val="accent1">
                    <a:lumMod val="75000"/>
                  </a:schemeClr>
                </a:solidFill>
              </a:rPr>
              <a:t>ark-aswinraj.github.io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en-IN" sz="1200" dirty="0">
              <a:solidFill>
                <a:schemeClr val="dk2"/>
              </a:solidFill>
            </a:endParaRPr>
          </a:p>
        </p:txBody>
      </p:sp>
      <p:pic>
        <p:nvPicPr>
          <p:cNvPr id="103" name="Google Shape;103;p1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299788" y="1727158"/>
            <a:ext cx="1313244" cy="1354171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>
            <a:spLocks noGrp="1"/>
          </p:cNvSpPr>
          <p:nvPr>
            <p:ph type="title" idx="4294967295"/>
          </p:nvPr>
        </p:nvSpPr>
        <p:spPr>
          <a:xfrm>
            <a:off x="4995020" y="3326431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1800" dirty="0">
                <a:solidFill>
                  <a:schemeClr val="dk1"/>
                </a:solidFill>
              </a:rPr>
            </a:br>
            <a:r>
              <a:rPr lang="en" sz="1600" dirty="0">
                <a:solidFill>
                  <a:schemeClr val="dk1"/>
                </a:solidFill>
              </a:rPr>
              <a:t>Sreeram Venkitesh</a:t>
            </a:r>
            <a:endParaRPr sz="1600" dirty="0">
              <a:solidFill>
                <a:schemeClr val="dk1"/>
              </a:solidFill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4294967295"/>
          </p:nvPr>
        </p:nvSpPr>
        <p:spPr>
          <a:xfrm>
            <a:off x="5035039" y="4016363"/>
            <a:ext cx="1842742" cy="9028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Aft>
                <a:spcPts val="1600"/>
              </a:spcAft>
              <a:buNone/>
            </a:pPr>
            <a:r>
              <a:rPr lang="en-IN" sz="1200" dirty="0">
                <a:solidFill>
                  <a:schemeClr val="dk2"/>
                </a:solidFill>
              </a:rPr>
              <a:t>2</a:t>
            </a:r>
            <a:r>
              <a:rPr lang="en-IN" sz="1200" baseline="30000" dirty="0">
                <a:solidFill>
                  <a:schemeClr val="dk2"/>
                </a:solidFill>
              </a:rPr>
              <a:t>nd</a:t>
            </a:r>
            <a:r>
              <a:rPr lang="en-IN" sz="1200" dirty="0">
                <a:solidFill>
                  <a:schemeClr val="dk2"/>
                </a:solidFill>
              </a:rPr>
              <a:t> Year, ECE,                   Mar Athanasius College of Engineering </a:t>
            </a:r>
            <a:r>
              <a:rPr lang="en-IN" sz="1200" u="sng" dirty="0">
                <a:solidFill>
                  <a:schemeClr val="accent1">
                    <a:lumMod val="75000"/>
                  </a:schemeClr>
                </a:solidFill>
              </a:rPr>
              <a:t>fillerInk.github.io</a:t>
            </a:r>
          </a:p>
        </p:txBody>
      </p:sp>
      <p:pic>
        <p:nvPicPr>
          <p:cNvPr id="10" name="Google Shape;95;p16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2287766" y="1772265"/>
            <a:ext cx="1073060" cy="127452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Myanmar Text" panose="020B0502040204020203" pitchFamily="34" charset="0"/>
                <a:cs typeface="Myanmar Text" panose="020B0502040204020203" pitchFamily="34" charset="0"/>
              </a:rPr>
              <a:t>Why </a:t>
            </a:r>
            <a:br>
              <a:rPr lang="en-IN" dirty="0">
                <a:latin typeface="Myanmar Text" panose="020B0502040204020203" pitchFamily="34" charset="0"/>
                <a:cs typeface="Myanmar Text" panose="020B0502040204020203" pitchFamily="34" charset="0"/>
              </a:rPr>
            </a:br>
            <a:r>
              <a:rPr lang="en-IN" dirty="0">
                <a:latin typeface="Myanmar Text" panose="020B0502040204020203" pitchFamily="34" charset="0"/>
                <a:cs typeface="Myanmar Text" panose="020B0502040204020203" pitchFamily="34" charset="0"/>
              </a:rPr>
              <a:t>a blockchain </a:t>
            </a:r>
            <a:br>
              <a:rPr lang="en-IN" dirty="0">
                <a:latin typeface="Myanmar Text" panose="020B0502040204020203" pitchFamily="34" charset="0"/>
                <a:cs typeface="Myanmar Text" panose="020B0502040204020203" pitchFamily="34" charset="0"/>
              </a:rPr>
            </a:br>
            <a:r>
              <a:rPr lang="en-IN" dirty="0">
                <a:latin typeface="Myanmar Text" panose="020B0502040204020203" pitchFamily="34" charset="0"/>
                <a:cs typeface="Myanmar Text" panose="020B0502040204020203" pitchFamily="34" charset="0"/>
              </a:rPr>
              <a:t>solution?</a:t>
            </a:r>
            <a:endParaRPr dirty="0"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4417255" y="643188"/>
            <a:ext cx="4160287" cy="3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800" b="1" i="1" dirty="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dirty="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A pool of funding visible and accessible to all.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800" b="1" i="1" dirty="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dirty="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Relief camps which are “smart” – in utilisation of resources.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 dirty="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1" dirty="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 platform for Non-Indians and Non-Resident Indians to donate money and make sure that it reaches the deserving hands.</a:t>
            </a:r>
          </a:p>
          <a:p>
            <a:r>
              <a:rPr lang="en-IN" dirty="0"/>
              <a:t> Centres like schools and colleges can register as relief camps beforehand a disaster so that sending supplies once a disaster has happened is relatively easy.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3054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2" descr="Overhead shot of young people sitting on a boardwalk"/>
          <p:cNvPicPr preferRelativeResize="0"/>
          <p:nvPr/>
        </p:nvPicPr>
        <p:blipFill rotWithShape="1">
          <a:blip r:embed="rId3">
            <a:alphaModFix/>
          </a:blip>
          <a:srcRect t="8630" r="1254" b="8063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2400" b="1" dirty="0"/>
            </a:br>
            <a:r>
              <a:rPr lang="en" sz="2400" b="1" dirty="0"/>
              <a:t>Why fund us?</a:t>
            </a:r>
            <a:br>
              <a:rPr lang="en" sz="2400" b="1" dirty="0"/>
            </a:br>
            <a:r>
              <a:rPr lang="en" sz="2400" dirty="0"/>
              <a:t>At a time of disaster, action needs to be taken real quick to reduce the casaulties.</a:t>
            </a:r>
            <a:br>
              <a:rPr lang="en" sz="2400" dirty="0"/>
            </a:br>
            <a:r>
              <a:rPr lang="en" sz="2400" dirty="0"/>
              <a:t>We provide a simple and fool-proof solution.</a:t>
            </a:r>
            <a:br>
              <a:rPr lang="en" sz="2400" b="1" dirty="0"/>
            </a:br>
            <a:endParaRPr sz="2400" b="1" dirty="0"/>
          </a:p>
        </p:txBody>
      </p:sp>
      <p:grpSp>
        <p:nvGrpSpPr>
          <p:cNvPr id="175" name="Google Shape;175;p22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76" name="Google Shape;176;p22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2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2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2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2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2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2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2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2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2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2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2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2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2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2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2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2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2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2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2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2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2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2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2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2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2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2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2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2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2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2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2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2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2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2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2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2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2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2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2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2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169</Words>
  <Application>Microsoft Office PowerPoint</Application>
  <PresentationFormat>On-screen Show (16:9)</PresentationFormat>
  <Paragraphs>22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Roboto</vt:lpstr>
      <vt:lpstr>Myanmar Text</vt:lpstr>
      <vt:lpstr>Arial</vt:lpstr>
      <vt:lpstr>Material</vt:lpstr>
      <vt:lpstr>UNI-CHAIN</vt:lpstr>
      <vt:lpstr>The problem</vt:lpstr>
      <vt:lpstr>The solution</vt:lpstr>
      <vt:lpstr>TEAM   </vt:lpstr>
      <vt:lpstr>Why  a blockchain  solution?</vt:lpstr>
      <vt:lpstr>Future Scope</vt:lpstr>
      <vt:lpstr> Why fund us? At a time of disaster, action needs to be taken real quick to reduce the casaulties. We provide a simple and fool-proof solution.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VOTERS’ CHAIN</dc:title>
  <dc:creator>Sreeram</dc:creator>
  <cp:lastModifiedBy>Sreeram Venkitesh</cp:lastModifiedBy>
  <cp:revision>25</cp:revision>
  <dcterms:modified xsi:type="dcterms:W3CDTF">2018-11-02T10:00:55Z</dcterms:modified>
</cp:coreProperties>
</file>